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E02F2F-665E-4CD1-9247-C28671849203}" v="1" dt="2022-04-25T09:57:08.8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Rana" userId="b675566d-0031-404a-984e-6652a2478764" providerId="ADAL" clId="{2CE02F2F-665E-4CD1-9247-C28671849203}"/>
    <pc:docChg chg="custSel addSld delSld modSld">
      <pc:chgData name="Sarah Rana" userId="b675566d-0031-404a-984e-6652a2478764" providerId="ADAL" clId="{2CE02F2F-665E-4CD1-9247-C28671849203}" dt="2022-04-25T11:03:05.939" v="94" actId="1076"/>
      <pc:docMkLst>
        <pc:docMk/>
      </pc:docMkLst>
      <pc:sldChg chg="addSp delSp modSp mod">
        <pc:chgData name="Sarah Rana" userId="b675566d-0031-404a-984e-6652a2478764" providerId="ADAL" clId="{2CE02F2F-665E-4CD1-9247-C28671849203}" dt="2022-04-25T09:34:30.756" v="26" actId="478"/>
        <pc:sldMkLst>
          <pc:docMk/>
          <pc:sldMk cId="4035588600" sldId="257"/>
        </pc:sldMkLst>
        <pc:spChg chg="del">
          <ac:chgData name="Sarah Rana" userId="b675566d-0031-404a-984e-6652a2478764" providerId="ADAL" clId="{2CE02F2F-665E-4CD1-9247-C28671849203}" dt="2022-04-25T09:34:30.756" v="26" actId="478"/>
          <ac:spMkLst>
            <pc:docMk/>
            <pc:sldMk cId="4035588600" sldId="257"/>
            <ac:spMk id="2" creationId="{786C1502-B4BD-4B32-9449-9F6E693F1793}"/>
          </ac:spMkLst>
        </pc:spChg>
        <pc:spChg chg="del">
          <ac:chgData name="Sarah Rana" userId="b675566d-0031-404a-984e-6652a2478764" providerId="ADAL" clId="{2CE02F2F-665E-4CD1-9247-C28671849203}" dt="2022-04-25T09:34:29.123" v="25" actId="478"/>
          <ac:spMkLst>
            <pc:docMk/>
            <pc:sldMk cId="4035588600" sldId="257"/>
            <ac:spMk id="3" creationId="{C6D38C18-A556-4ABD-A108-E04A1BC7D488}"/>
          </ac:spMkLst>
        </pc:spChg>
        <pc:picChg chg="del">
          <ac:chgData name="Sarah Rana" userId="b675566d-0031-404a-984e-6652a2478764" providerId="ADAL" clId="{2CE02F2F-665E-4CD1-9247-C28671849203}" dt="2022-04-25T09:14:58.759" v="1" actId="478"/>
          <ac:picMkLst>
            <pc:docMk/>
            <pc:sldMk cId="4035588600" sldId="257"/>
            <ac:picMk id="5" creationId="{38E90163-B8E9-496A-9A25-773C5CD60CAC}"/>
          </ac:picMkLst>
        </pc:picChg>
        <pc:picChg chg="add mod">
          <ac:chgData name="Sarah Rana" userId="b675566d-0031-404a-984e-6652a2478764" providerId="ADAL" clId="{2CE02F2F-665E-4CD1-9247-C28671849203}" dt="2022-04-25T09:32:36.219" v="21" actId="1076"/>
          <ac:picMkLst>
            <pc:docMk/>
            <pc:sldMk cId="4035588600" sldId="257"/>
            <ac:picMk id="6" creationId="{02170C54-3D3F-46A0-BD80-CBE37B1827AB}"/>
          </ac:picMkLst>
        </pc:picChg>
        <pc:picChg chg="add mod">
          <ac:chgData name="Sarah Rana" userId="b675566d-0031-404a-984e-6652a2478764" providerId="ADAL" clId="{2CE02F2F-665E-4CD1-9247-C28671849203}" dt="2022-04-25T09:34:26.517" v="24" actId="1076"/>
          <ac:picMkLst>
            <pc:docMk/>
            <pc:sldMk cId="4035588600" sldId="257"/>
            <ac:picMk id="8" creationId="{405A0CE4-3753-4F5D-8711-4AC52D8444BF}"/>
          </ac:picMkLst>
        </pc:picChg>
      </pc:sldChg>
      <pc:sldChg chg="del">
        <pc:chgData name="Sarah Rana" userId="b675566d-0031-404a-984e-6652a2478764" providerId="ADAL" clId="{2CE02F2F-665E-4CD1-9247-C28671849203}" dt="2022-04-25T09:14:59.922" v="2" actId="47"/>
        <pc:sldMkLst>
          <pc:docMk/>
          <pc:sldMk cId="380472481" sldId="258"/>
        </pc:sldMkLst>
      </pc:sldChg>
      <pc:sldChg chg="addSp delSp modSp mod">
        <pc:chgData name="Sarah Rana" userId="b675566d-0031-404a-984e-6652a2478764" providerId="ADAL" clId="{2CE02F2F-665E-4CD1-9247-C28671849203}" dt="2022-04-25T09:31:42.528" v="18" actId="1076"/>
        <pc:sldMkLst>
          <pc:docMk/>
          <pc:sldMk cId="2990276077" sldId="259"/>
        </pc:sldMkLst>
        <pc:spChg chg="del">
          <ac:chgData name="Sarah Rana" userId="b675566d-0031-404a-984e-6652a2478764" providerId="ADAL" clId="{2CE02F2F-665E-4CD1-9247-C28671849203}" dt="2022-04-25T09:28:10.809" v="12" actId="478"/>
          <ac:spMkLst>
            <pc:docMk/>
            <pc:sldMk cId="2990276077" sldId="259"/>
            <ac:spMk id="2" creationId="{B698F6B3-16F4-42FA-8174-9FEEBBD86905}"/>
          </ac:spMkLst>
        </pc:spChg>
        <pc:spChg chg="del">
          <ac:chgData name="Sarah Rana" userId="b675566d-0031-404a-984e-6652a2478764" providerId="ADAL" clId="{2CE02F2F-665E-4CD1-9247-C28671849203}" dt="2022-04-25T09:28:12.854" v="13" actId="478"/>
          <ac:spMkLst>
            <pc:docMk/>
            <pc:sldMk cId="2990276077" sldId="259"/>
            <ac:spMk id="3" creationId="{2113FFDA-844E-463F-A7CD-00C4314712FF}"/>
          </ac:spMkLst>
        </pc:spChg>
        <pc:picChg chg="del">
          <ac:chgData name="Sarah Rana" userId="b675566d-0031-404a-984e-6652a2478764" providerId="ADAL" clId="{2CE02F2F-665E-4CD1-9247-C28671849203}" dt="2022-04-25T09:14:56.502" v="0" actId="478"/>
          <ac:picMkLst>
            <pc:docMk/>
            <pc:sldMk cId="2990276077" sldId="259"/>
            <ac:picMk id="4" creationId="{C7ECE51D-2E15-45D8-AB39-FA9F7C3B58AC}"/>
          </ac:picMkLst>
        </pc:picChg>
        <pc:picChg chg="add mod">
          <ac:chgData name="Sarah Rana" userId="b675566d-0031-404a-984e-6652a2478764" providerId="ADAL" clId="{2CE02F2F-665E-4CD1-9247-C28671849203}" dt="2022-04-25T09:28:08.048" v="11" actId="14100"/>
          <ac:picMkLst>
            <pc:docMk/>
            <pc:sldMk cId="2990276077" sldId="259"/>
            <ac:picMk id="6" creationId="{D0D3878A-2423-462D-BC01-8D62DB8C5920}"/>
          </ac:picMkLst>
        </pc:picChg>
        <pc:picChg chg="add mod modCrop">
          <ac:chgData name="Sarah Rana" userId="b675566d-0031-404a-984e-6652a2478764" providerId="ADAL" clId="{2CE02F2F-665E-4CD1-9247-C28671849203}" dt="2022-04-25T09:31:42.528" v="18" actId="1076"/>
          <ac:picMkLst>
            <pc:docMk/>
            <pc:sldMk cId="2990276077" sldId="259"/>
            <ac:picMk id="8" creationId="{DE0C333C-7D15-4850-B835-D8EA903D2D95}"/>
          </ac:picMkLst>
        </pc:picChg>
      </pc:sldChg>
      <pc:sldChg chg="addSp delSp modSp mod">
        <pc:chgData name="Sarah Rana" userId="b675566d-0031-404a-984e-6652a2478764" providerId="ADAL" clId="{2CE02F2F-665E-4CD1-9247-C28671849203}" dt="2022-04-25T09:58:28.793" v="41" actId="1076"/>
        <pc:sldMkLst>
          <pc:docMk/>
          <pc:sldMk cId="1395010268" sldId="260"/>
        </pc:sldMkLst>
        <pc:spChg chg="del">
          <ac:chgData name="Sarah Rana" userId="b675566d-0031-404a-984e-6652a2478764" providerId="ADAL" clId="{2CE02F2F-665E-4CD1-9247-C28671849203}" dt="2022-04-25T09:35:57.314" v="32" actId="21"/>
          <ac:spMkLst>
            <pc:docMk/>
            <pc:sldMk cId="1395010268" sldId="260"/>
            <ac:spMk id="2" creationId="{259F61AC-5EDC-4E6B-8559-A2CCC5ADD395}"/>
          </ac:spMkLst>
        </pc:spChg>
        <pc:spChg chg="del">
          <ac:chgData name="Sarah Rana" userId="b675566d-0031-404a-984e-6652a2478764" providerId="ADAL" clId="{2CE02F2F-665E-4CD1-9247-C28671849203}" dt="2022-04-25T09:36:00.332" v="33" actId="21"/>
          <ac:spMkLst>
            <pc:docMk/>
            <pc:sldMk cId="1395010268" sldId="260"/>
            <ac:spMk id="3" creationId="{EEB2EFE3-2D53-48CD-B562-3C27B4511437}"/>
          </ac:spMkLst>
        </pc:spChg>
        <pc:picChg chg="del">
          <ac:chgData name="Sarah Rana" userId="b675566d-0031-404a-984e-6652a2478764" providerId="ADAL" clId="{2CE02F2F-665E-4CD1-9247-C28671849203}" dt="2022-04-25T09:15:00.941" v="3" actId="478"/>
          <ac:picMkLst>
            <pc:docMk/>
            <pc:sldMk cId="1395010268" sldId="260"/>
            <ac:picMk id="5" creationId="{7EBC89D4-257F-49BC-9DFA-775939D16D1A}"/>
          </ac:picMkLst>
        </pc:picChg>
        <pc:picChg chg="add mod">
          <ac:chgData name="Sarah Rana" userId="b675566d-0031-404a-984e-6652a2478764" providerId="ADAL" clId="{2CE02F2F-665E-4CD1-9247-C28671849203}" dt="2022-04-25T09:35:54.262" v="31" actId="14100"/>
          <ac:picMkLst>
            <pc:docMk/>
            <pc:sldMk cId="1395010268" sldId="260"/>
            <ac:picMk id="6" creationId="{BD024B10-54D5-474F-BDFA-F6A111235734}"/>
          </ac:picMkLst>
        </pc:picChg>
        <pc:picChg chg="add del mod">
          <ac:chgData name="Sarah Rana" userId="b675566d-0031-404a-984e-6652a2478764" providerId="ADAL" clId="{2CE02F2F-665E-4CD1-9247-C28671849203}" dt="2022-04-25T09:57:05.757" v="36" actId="478"/>
          <ac:picMkLst>
            <pc:docMk/>
            <pc:sldMk cId="1395010268" sldId="260"/>
            <ac:picMk id="8" creationId="{353B03A8-C065-4087-8266-C4D259CF6B58}"/>
          </ac:picMkLst>
        </pc:picChg>
        <pc:picChg chg="add mod">
          <ac:chgData name="Sarah Rana" userId="b675566d-0031-404a-984e-6652a2478764" providerId="ADAL" clId="{2CE02F2F-665E-4CD1-9247-C28671849203}" dt="2022-04-25T09:58:28.793" v="41" actId="1076"/>
          <ac:picMkLst>
            <pc:docMk/>
            <pc:sldMk cId="1395010268" sldId="260"/>
            <ac:picMk id="10" creationId="{B0DE4792-2E52-4391-93EB-8E9B095083FA}"/>
          </ac:picMkLst>
        </pc:picChg>
      </pc:sldChg>
      <pc:sldChg chg="del">
        <pc:chgData name="Sarah Rana" userId="b675566d-0031-404a-984e-6652a2478764" providerId="ADAL" clId="{2CE02F2F-665E-4CD1-9247-C28671849203}" dt="2022-04-25T09:15:02.068" v="4" actId="47"/>
        <pc:sldMkLst>
          <pc:docMk/>
          <pc:sldMk cId="712337776" sldId="261"/>
        </pc:sldMkLst>
      </pc:sldChg>
      <pc:sldChg chg="addSp modSp new mod">
        <pc:chgData name="Sarah Rana" userId="b675566d-0031-404a-984e-6652a2478764" providerId="ADAL" clId="{2CE02F2F-665E-4CD1-9247-C28671849203}" dt="2022-04-25T09:59:49.050" v="44" actId="1076"/>
        <pc:sldMkLst>
          <pc:docMk/>
          <pc:sldMk cId="4000977439" sldId="261"/>
        </pc:sldMkLst>
        <pc:picChg chg="add mod">
          <ac:chgData name="Sarah Rana" userId="b675566d-0031-404a-984e-6652a2478764" providerId="ADAL" clId="{2CE02F2F-665E-4CD1-9247-C28671849203}" dt="2022-04-25T09:57:11.172" v="38" actId="1076"/>
          <ac:picMkLst>
            <pc:docMk/>
            <pc:sldMk cId="4000977439" sldId="261"/>
            <ac:picMk id="4" creationId="{3347BA64-76D2-48FB-B522-F1415D0D71D9}"/>
          </ac:picMkLst>
        </pc:picChg>
        <pc:picChg chg="add mod">
          <ac:chgData name="Sarah Rana" userId="b675566d-0031-404a-984e-6652a2478764" providerId="ADAL" clId="{2CE02F2F-665E-4CD1-9247-C28671849203}" dt="2022-04-25T09:59:49.050" v="44" actId="1076"/>
          <ac:picMkLst>
            <pc:docMk/>
            <pc:sldMk cId="4000977439" sldId="261"/>
            <ac:picMk id="6" creationId="{696EE82E-FD79-4357-B6F4-DB28F26EDA75}"/>
          </ac:picMkLst>
        </pc:picChg>
      </pc:sldChg>
      <pc:sldChg chg="addSp delSp modSp new mod">
        <pc:chgData name="Sarah Rana" userId="b675566d-0031-404a-984e-6652a2478764" providerId="ADAL" clId="{2CE02F2F-665E-4CD1-9247-C28671849203}" dt="2022-04-25T10:32:25.870" v="59" actId="478"/>
        <pc:sldMkLst>
          <pc:docMk/>
          <pc:sldMk cId="4286392643" sldId="262"/>
        </pc:sldMkLst>
        <pc:spChg chg="del">
          <ac:chgData name="Sarah Rana" userId="b675566d-0031-404a-984e-6652a2478764" providerId="ADAL" clId="{2CE02F2F-665E-4CD1-9247-C28671849203}" dt="2022-04-25T10:32:23.225" v="58" actId="478"/>
          <ac:spMkLst>
            <pc:docMk/>
            <pc:sldMk cId="4286392643" sldId="262"/>
            <ac:spMk id="2" creationId="{DDAA4960-D184-4900-AC59-6AD544126E30}"/>
          </ac:spMkLst>
        </pc:spChg>
        <pc:spChg chg="del">
          <ac:chgData name="Sarah Rana" userId="b675566d-0031-404a-984e-6652a2478764" providerId="ADAL" clId="{2CE02F2F-665E-4CD1-9247-C28671849203}" dt="2022-04-25T10:32:25.870" v="59" actId="478"/>
          <ac:spMkLst>
            <pc:docMk/>
            <pc:sldMk cId="4286392643" sldId="262"/>
            <ac:spMk id="3" creationId="{268B7A3D-13EC-4EFC-9284-F2F1D89BAE86}"/>
          </ac:spMkLst>
        </pc:spChg>
        <pc:picChg chg="add mod modCrop">
          <ac:chgData name="Sarah Rana" userId="b675566d-0031-404a-984e-6652a2478764" providerId="ADAL" clId="{2CE02F2F-665E-4CD1-9247-C28671849203}" dt="2022-04-25T10:32:20.205" v="57" actId="1076"/>
          <ac:picMkLst>
            <pc:docMk/>
            <pc:sldMk cId="4286392643" sldId="262"/>
            <ac:picMk id="5" creationId="{A8078EEE-26A9-4DDA-BA32-D8E933E1C237}"/>
          </ac:picMkLst>
        </pc:picChg>
        <pc:picChg chg="add mod modCrop">
          <ac:chgData name="Sarah Rana" userId="b675566d-0031-404a-984e-6652a2478764" providerId="ADAL" clId="{2CE02F2F-665E-4CD1-9247-C28671849203}" dt="2022-04-25T10:32:16.950" v="55" actId="14100"/>
          <ac:picMkLst>
            <pc:docMk/>
            <pc:sldMk cId="4286392643" sldId="262"/>
            <ac:picMk id="7" creationId="{FEE546BB-5EE5-4C34-AA69-8211BA1C7892}"/>
          </ac:picMkLst>
        </pc:picChg>
      </pc:sldChg>
      <pc:sldChg chg="addSp delSp modSp new mod">
        <pc:chgData name="Sarah Rana" userId="b675566d-0031-404a-984e-6652a2478764" providerId="ADAL" clId="{2CE02F2F-665E-4CD1-9247-C28671849203}" dt="2022-04-25T10:53:55.614" v="73" actId="166"/>
        <pc:sldMkLst>
          <pc:docMk/>
          <pc:sldMk cId="713153038" sldId="263"/>
        </pc:sldMkLst>
        <pc:spChg chg="del">
          <ac:chgData name="Sarah Rana" userId="b675566d-0031-404a-984e-6652a2478764" providerId="ADAL" clId="{2CE02F2F-665E-4CD1-9247-C28671849203}" dt="2022-04-25T10:53:29.119" v="66" actId="22"/>
          <ac:spMkLst>
            <pc:docMk/>
            <pc:sldMk cId="713153038" sldId="263"/>
            <ac:spMk id="3" creationId="{9C56CC9C-A37E-4A89-96D4-854BDC89A975}"/>
          </ac:spMkLst>
        </pc:spChg>
        <pc:picChg chg="add mod modCrop">
          <ac:chgData name="Sarah Rana" userId="b675566d-0031-404a-984e-6652a2478764" providerId="ADAL" clId="{2CE02F2F-665E-4CD1-9247-C28671849203}" dt="2022-04-25T10:37:40.570" v="65" actId="14100"/>
          <ac:picMkLst>
            <pc:docMk/>
            <pc:sldMk cId="713153038" sldId="263"/>
            <ac:picMk id="5" creationId="{1EBCC40A-5333-4918-AD9D-B2C4CCB1CFA5}"/>
          </ac:picMkLst>
        </pc:picChg>
        <pc:picChg chg="add mod ord modCrop">
          <ac:chgData name="Sarah Rana" userId="b675566d-0031-404a-984e-6652a2478764" providerId="ADAL" clId="{2CE02F2F-665E-4CD1-9247-C28671849203}" dt="2022-04-25T10:53:55.614" v="73" actId="166"/>
          <ac:picMkLst>
            <pc:docMk/>
            <pc:sldMk cId="713153038" sldId="263"/>
            <ac:picMk id="7" creationId="{FFBD1F21-E7D0-4CCB-A27D-E4BD56D18460}"/>
          </ac:picMkLst>
        </pc:picChg>
      </pc:sldChg>
      <pc:sldChg chg="addSp delSp modSp new mod">
        <pc:chgData name="Sarah Rana" userId="b675566d-0031-404a-984e-6652a2478764" providerId="ADAL" clId="{2CE02F2F-665E-4CD1-9247-C28671849203}" dt="2022-04-25T10:59:20.949" v="86" actId="1076"/>
        <pc:sldMkLst>
          <pc:docMk/>
          <pc:sldMk cId="4223097290" sldId="264"/>
        </pc:sldMkLst>
        <pc:spChg chg="del">
          <ac:chgData name="Sarah Rana" userId="b675566d-0031-404a-984e-6652a2478764" providerId="ADAL" clId="{2CE02F2F-665E-4CD1-9247-C28671849203}" dt="2022-04-25T10:56:46.338" v="77" actId="478"/>
          <ac:spMkLst>
            <pc:docMk/>
            <pc:sldMk cId="4223097290" sldId="264"/>
            <ac:spMk id="2" creationId="{CDB701CC-22D4-485D-A62D-0BC66E7D98F4}"/>
          </ac:spMkLst>
        </pc:spChg>
        <pc:spChg chg="del">
          <ac:chgData name="Sarah Rana" userId="b675566d-0031-404a-984e-6652a2478764" providerId="ADAL" clId="{2CE02F2F-665E-4CD1-9247-C28671849203}" dt="2022-04-25T10:56:48.653" v="78" actId="478"/>
          <ac:spMkLst>
            <pc:docMk/>
            <pc:sldMk cId="4223097290" sldId="264"/>
            <ac:spMk id="3" creationId="{C507F7D3-562B-4106-A131-FEBD50C25014}"/>
          </ac:spMkLst>
        </pc:spChg>
        <pc:picChg chg="add mod modCrop">
          <ac:chgData name="Sarah Rana" userId="b675566d-0031-404a-984e-6652a2478764" providerId="ADAL" clId="{2CE02F2F-665E-4CD1-9247-C28671849203}" dt="2022-04-25T10:59:16.047" v="84" actId="14100"/>
          <ac:picMkLst>
            <pc:docMk/>
            <pc:sldMk cId="4223097290" sldId="264"/>
            <ac:picMk id="5" creationId="{ABF970E3-4C99-4DAC-92A9-D38F3ECED59F}"/>
          </ac:picMkLst>
        </pc:picChg>
        <pc:picChg chg="add mod modCrop">
          <ac:chgData name="Sarah Rana" userId="b675566d-0031-404a-984e-6652a2478764" providerId="ADAL" clId="{2CE02F2F-665E-4CD1-9247-C28671849203}" dt="2022-04-25T10:59:20.949" v="86" actId="1076"/>
          <ac:picMkLst>
            <pc:docMk/>
            <pc:sldMk cId="4223097290" sldId="264"/>
            <ac:picMk id="7" creationId="{4DCBC617-5D62-4D19-A9B0-90C99119CEDE}"/>
          </ac:picMkLst>
        </pc:picChg>
      </pc:sldChg>
      <pc:sldChg chg="addSp delSp modSp new mod">
        <pc:chgData name="Sarah Rana" userId="b675566d-0031-404a-984e-6652a2478764" providerId="ADAL" clId="{2CE02F2F-665E-4CD1-9247-C28671849203}" dt="2022-04-25T11:03:05.939" v="94" actId="1076"/>
        <pc:sldMkLst>
          <pc:docMk/>
          <pc:sldMk cId="3387488411" sldId="265"/>
        </pc:sldMkLst>
        <pc:spChg chg="del">
          <ac:chgData name="Sarah Rana" userId="b675566d-0031-404a-984e-6652a2478764" providerId="ADAL" clId="{2CE02F2F-665E-4CD1-9247-C28671849203}" dt="2022-04-25T11:03:02.022" v="92" actId="478"/>
          <ac:spMkLst>
            <pc:docMk/>
            <pc:sldMk cId="3387488411" sldId="265"/>
            <ac:spMk id="2" creationId="{9AABB6EB-94EB-4BB4-9901-7D837292D6E7}"/>
          </ac:spMkLst>
        </pc:spChg>
        <pc:spChg chg="del">
          <ac:chgData name="Sarah Rana" userId="b675566d-0031-404a-984e-6652a2478764" providerId="ADAL" clId="{2CE02F2F-665E-4CD1-9247-C28671849203}" dt="2022-04-25T11:03:04.075" v="93" actId="478"/>
          <ac:spMkLst>
            <pc:docMk/>
            <pc:sldMk cId="3387488411" sldId="265"/>
            <ac:spMk id="3" creationId="{9DCA9D19-1036-441E-8284-F403856F6C22}"/>
          </ac:spMkLst>
        </pc:spChg>
        <pc:picChg chg="add mod modCrop">
          <ac:chgData name="Sarah Rana" userId="b675566d-0031-404a-984e-6652a2478764" providerId="ADAL" clId="{2CE02F2F-665E-4CD1-9247-C28671849203}" dt="2022-04-25T11:03:05.939" v="94" actId="1076"/>
          <ac:picMkLst>
            <pc:docMk/>
            <pc:sldMk cId="3387488411" sldId="265"/>
            <ac:picMk id="5" creationId="{66A77EDF-CF94-4E28-9005-42EC6312AF3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3839-32D1-4409-8721-084B2DA04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CAC17-586F-4735-9BB5-DFCB25AB9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1F115-E134-4A84-BDAB-3A58C748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B33A-8406-489E-8BA3-9F44DE52A5D1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F4024-44DD-40C0-B9ED-1B4F97C5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BAAA7-AA74-4ABE-B739-B601C632F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C0E67-B5FE-4905-8E05-A91860F65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254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B1F98-8AFE-4C60-AC6E-34D4D1CD8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B0A9F-FFAC-4FB9-8326-74FF67187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4D5BE-8E3B-4BA7-8326-FA57BE4AD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B33A-8406-489E-8BA3-9F44DE52A5D1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19160-4B2A-4A6E-B2B7-4759AA314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74089-A920-4F60-89CE-BA2DBDCA2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C0E67-B5FE-4905-8E05-A91860F65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49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45AD0A-D399-4DBA-8FD1-766E5887C2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59F3B-92A1-4D0F-A50A-521DDC053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366E9-E121-461E-BADD-62A5BC71F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B33A-8406-489E-8BA3-9F44DE52A5D1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DA05F-3CF4-46D7-99C5-0128394CA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12C04-03CF-40A0-A91D-A160A8A89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C0E67-B5FE-4905-8E05-A91860F65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66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D7970-6E76-4B64-8392-884CE1DE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D3E36-A9B6-4C57-B108-DC373347C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A96AC-B4D7-4AFF-882A-F4D392A58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B33A-8406-489E-8BA3-9F44DE52A5D1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3A554-1E65-40C2-BDB4-1ECCC95C9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67D73-92A0-49D4-8F8C-999A03FB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C0E67-B5FE-4905-8E05-A91860F65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97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0A09F-ED11-4785-B977-32EC80A72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5A5A5-0970-49A4-BC69-828642F88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E073F-6113-4DF4-B4C4-9A0592FE2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B33A-8406-489E-8BA3-9F44DE52A5D1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A7A7D-B282-4041-B87D-C7B90259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1134B-ED2C-4610-A241-8DAAA06E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C0E67-B5FE-4905-8E05-A91860F65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802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88B5-EF5B-4A44-97C8-0677BCEB8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85813-9992-441D-BA0C-98A0F74B4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3E92B-DAFA-4FBC-A6D7-37F741686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6B958-B048-433F-939F-3B1B6B2D2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B33A-8406-489E-8BA3-9F44DE52A5D1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E1332-D3E8-466A-99E9-56CE9EAFD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086B5-4C40-4610-A0AD-6E1735A5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C0E67-B5FE-4905-8E05-A91860F65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520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C9F6-B2A3-4A66-B4AA-A9B95603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A7A8E-953D-45D3-877B-45FAF4747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CFFF7-F2AE-49F9-864D-4C59798BB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F822EE-F953-4DC0-95E7-0713CC5D83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5C4D47-CDAE-4D05-AC37-5248BB146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6B7E21-F5CA-4D06-B401-A46BF714F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B33A-8406-489E-8BA3-9F44DE52A5D1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8A1449-CFA5-49A8-A047-47F61E898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363DB0-0A94-4B96-A22B-37A122B50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C0E67-B5FE-4905-8E05-A91860F65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34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A5D1-DC0C-411E-B75C-317242D91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40741-63BA-431C-9646-8B4A2F0AB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B33A-8406-489E-8BA3-9F44DE52A5D1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F849B-22CF-4C04-9001-B36980DB2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46E3F-0B65-4664-812F-A523FE47D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C0E67-B5FE-4905-8E05-A91860F65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793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6C84A4-F055-4134-89E1-D2A4BA7A3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B33A-8406-489E-8BA3-9F44DE52A5D1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34DFA-B1E9-45A9-89F4-71D4D67CA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3D15E-BD03-49C9-A8A3-29FB83505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C0E67-B5FE-4905-8E05-A91860F65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98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C1FEE-F38D-4255-8EB9-1B948142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D3E8B-A3F7-4556-B571-984A7F1A3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CD70E-79EF-4D3E-AF29-8A2B7103D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09C27-1292-4203-A608-B1B409B15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B33A-8406-489E-8BA3-9F44DE52A5D1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CD0F0-F720-44BB-AEFF-0E9605D1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30CF5-CF5A-4637-9F5D-8F3D4F58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C0E67-B5FE-4905-8E05-A91860F65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576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EC37-26DB-448F-A6BE-0266E6709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F4DB48-19A2-4AB7-94C6-53BDE73BB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CF25F-1B90-42D9-93A7-C4F514913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49EF4-786D-4F7A-95B0-5B3B348CC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B33A-8406-489E-8BA3-9F44DE52A5D1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FB73A-BF1E-46E0-9A36-5972C27D8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A37C4-13E2-4F4F-9550-37F9ABE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C0E67-B5FE-4905-8E05-A91860F65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055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51B3E-D214-45AB-B793-0F93E068C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31507-7045-427B-9BA8-EE06F3247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73E6-0859-4BA9-A69A-48535714E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FB33A-8406-489E-8BA3-9F44DE52A5D1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C3576-AD60-4D94-8505-17300A7C2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32905-52E9-4F6E-AC51-A8C965016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C0E67-B5FE-4905-8E05-A91860F65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161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D3878A-2423-462D-BC01-8D62DB8C5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41" y="0"/>
            <a:ext cx="6102023" cy="443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0C333C-7D15-4850-B835-D8EA903D2D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11" b="1"/>
          <a:stretch/>
        </p:blipFill>
        <p:spPr>
          <a:xfrm>
            <a:off x="5605507" y="3086099"/>
            <a:ext cx="6440861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76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170C54-3D3F-46A0-BD80-CBE37B182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22621" cy="415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5A0CE4-3753-4F5D-8711-4AC52D844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611" y="3040455"/>
            <a:ext cx="6457389" cy="381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88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024B10-54D5-474F-BDFA-F6A111235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7677150" cy="39363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DE4792-2E52-4391-93EB-8E9B09508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60" y="2747120"/>
            <a:ext cx="6860228" cy="411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10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B33D-EBC5-4F7D-972C-76DC09865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CF7F-73A3-4288-A595-1ABF0CE7E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7BA64-76D2-48FB-B522-F1415D0D7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39887" cy="4342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6EE82E-FD79-4357-B6F4-DB28F26ED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024" y="2627982"/>
            <a:ext cx="7003976" cy="447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77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78EEE-26A9-4DDA-BA32-D8E933E1C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9" t="26621" r="17667" b="1778"/>
          <a:stretch/>
        </p:blipFill>
        <p:spPr>
          <a:xfrm>
            <a:off x="-102235" y="0"/>
            <a:ext cx="6818456" cy="3988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546BB-5EE5-4C34-AA69-8211BA1C7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33" t="27245" r="17417" b="2732"/>
          <a:stretch/>
        </p:blipFill>
        <p:spPr>
          <a:xfrm>
            <a:off x="5750560" y="3140554"/>
            <a:ext cx="6441440" cy="371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92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ACC32-BB26-4373-8BB5-310D74AD5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CC40A-5333-4918-AD9D-B2C4CCB1C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0" t="26620" r="6875" b="5325"/>
          <a:stretch/>
        </p:blipFill>
        <p:spPr>
          <a:xfrm>
            <a:off x="0" y="1"/>
            <a:ext cx="7618719" cy="376935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D1F21-E7D0-4CCB-A27D-E4BD56D18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554" t="24363" r="17841" b="5104"/>
          <a:stretch/>
        </p:blipFill>
        <p:spPr>
          <a:xfrm>
            <a:off x="5440283" y="2895600"/>
            <a:ext cx="6751717" cy="3962399"/>
          </a:xfrm>
        </p:spPr>
      </p:pic>
    </p:spTree>
    <p:extLst>
      <p:ext uri="{BB962C8B-B14F-4D97-AF65-F5344CB8AC3E}">
        <p14:creationId xmlns:p14="http://schemas.microsoft.com/office/powerpoint/2010/main" val="713153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F970E3-4C99-4DAC-92A9-D38F3ECED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0" t="26620" r="18250" b="1038"/>
          <a:stretch/>
        </p:blipFill>
        <p:spPr>
          <a:xfrm>
            <a:off x="0" y="0"/>
            <a:ext cx="6096000" cy="3688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BC617-5D62-4D19-A9B0-90C99119C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33" t="27658" r="17917" b="2963"/>
          <a:stretch/>
        </p:blipFill>
        <p:spPr>
          <a:xfrm>
            <a:off x="5435600" y="2914852"/>
            <a:ext cx="6654800" cy="3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9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A77EDF-CF94-4E28-9005-42EC6312A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20611" r="18146" b="1907"/>
          <a:stretch/>
        </p:blipFill>
        <p:spPr>
          <a:xfrm>
            <a:off x="495300" y="413385"/>
            <a:ext cx="8303260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88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Rana</dc:creator>
  <cp:lastModifiedBy>Sarah Rana</cp:lastModifiedBy>
  <cp:revision>1</cp:revision>
  <dcterms:created xsi:type="dcterms:W3CDTF">2022-04-21T23:04:04Z</dcterms:created>
  <dcterms:modified xsi:type="dcterms:W3CDTF">2022-04-25T11:03:07Z</dcterms:modified>
</cp:coreProperties>
</file>